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72" r:id="rId7"/>
    <p:sldId id="268" r:id="rId8"/>
    <p:sldId id="269" r:id="rId9"/>
    <p:sldId id="271" r:id="rId1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492" autoAdjust="0"/>
  </p:normalViewPr>
  <p:slideViewPr>
    <p:cSldViewPr>
      <p:cViewPr varScale="1">
        <p:scale>
          <a:sx n="74" d="100"/>
          <a:sy n="74" d="100"/>
        </p:scale>
        <p:origin x="498" y="5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Weight [KG]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TOY</c:v>
                </c:pt>
                <c:pt idx="1">
                  <c:v>SMALL</c:v>
                </c:pt>
                <c:pt idx="2">
                  <c:v>MEDIUM</c:v>
                </c:pt>
                <c:pt idx="3">
                  <c:v>LARGE</c:v>
                </c:pt>
                <c:pt idx="4">
                  <c:v>EXTRA LARGE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2.7215500000000001</c:v>
                </c:pt>
                <c:pt idx="1">
                  <c:v>6.80389</c:v>
                </c:pt>
                <c:pt idx="2">
                  <c:v>18.143699999999999</c:v>
                </c:pt>
                <c:pt idx="3">
                  <c:v>36.287399999999998</c:v>
                </c:pt>
                <c:pt idx="4">
                  <c:v>45.359200000000001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2C-4D3E-81C9-0771DCCFEF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607790976"/>
        <c:axId val="607790584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Cups [ml]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TOY</c:v>
                </c:pt>
                <c:pt idx="1">
                  <c:v>SMALL</c:v>
                </c:pt>
                <c:pt idx="2">
                  <c:v>MEDIUM</c:v>
                </c:pt>
                <c:pt idx="3">
                  <c:v>LARGE</c:v>
                </c:pt>
                <c:pt idx="4">
                  <c:v>EXTRA LARGE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83.3</c:v>
                </c:pt>
                <c:pt idx="1">
                  <c:v>250</c:v>
                </c:pt>
                <c:pt idx="2">
                  <c:v>562.5</c:v>
                </c:pt>
                <c:pt idx="3">
                  <c:v>812.5</c:v>
                </c:pt>
                <c:pt idx="4">
                  <c:v>1125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02C-4D3E-81C9-0771DCCFEF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0458624"/>
        <c:axId val="610459936"/>
      </c:lineChart>
      <c:catAx>
        <c:axId val="607790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7790584"/>
        <c:crosses val="autoZero"/>
        <c:auto val="1"/>
        <c:lblAlgn val="ctr"/>
        <c:lblOffset val="100"/>
        <c:noMultiLvlLbl val="0"/>
      </c:catAx>
      <c:valAx>
        <c:axId val="607790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7790976"/>
        <c:crosses val="autoZero"/>
        <c:crossBetween val="between"/>
      </c:valAx>
      <c:valAx>
        <c:axId val="610459936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0458624"/>
        <c:crosses val="max"/>
        <c:crossBetween val="between"/>
      </c:valAx>
      <c:catAx>
        <c:axId val="61045862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1045993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4E9E87-B9B9-4324-8110-FB781FB2AAAE}" type="doc">
      <dgm:prSet loTypeId="urn:microsoft.com/office/officeart/2005/8/layout/radial6" loCatId="cycle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70C0135-3A94-4623-AA81-735573228628}">
      <dgm:prSet phldrT="[Text]"/>
      <dgm:spPr/>
      <dgm:t>
        <a:bodyPr/>
        <a:lstStyle/>
        <a:p>
          <a:r>
            <a:rPr lang="en-US" dirty="0"/>
            <a:t>Dog</a:t>
          </a:r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7EDBC624-DFE3-497D-829C-08721ACED330}" type="parTrans" cxnId="{22A430BA-B6E0-4052-AE0E-A81596E2528E}">
      <dgm:prSet/>
      <dgm:spPr/>
      <dgm:t>
        <a:bodyPr/>
        <a:lstStyle/>
        <a:p>
          <a:endParaRPr lang="en-US"/>
        </a:p>
      </dgm:t>
    </dgm:pt>
    <dgm:pt modelId="{D38474F5-0992-4D39-B19C-1F963AEBACD2}" type="sibTrans" cxnId="{22A430BA-B6E0-4052-AE0E-A81596E2528E}">
      <dgm:prSet/>
      <dgm:spPr/>
      <dgm:t>
        <a:bodyPr/>
        <a:lstStyle/>
        <a:p>
          <a:endParaRPr lang="en-US"/>
        </a:p>
      </dgm:t>
    </dgm:pt>
    <dgm:pt modelId="{B8E35523-DEC4-40C5-AD71-C446E3CF02A7}">
      <dgm:prSet phldrT="[Text]"/>
      <dgm:spPr/>
      <dgm:t>
        <a:bodyPr/>
        <a:lstStyle/>
        <a:p>
          <a:r>
            <a:rPr lang="en-US" dirty="0"/>
            <a:t>Walk</a:t>
          </a:r>
        </a:p>
      </dgm:t>
      <dgm:extLst>
        <a:ext uri="{E40237B7-FDA0-4F09-8148-C483321AD2D9}">
          <dgm14:cNvPr xmlns:dgm14="http://schemas.microsoft.com/office/drawing/2010/diagram" id="0" name="" title="Task 1"/>
        </a:ext>
      </dgm:extLst>
    </dgm:pt>
    <dgm:pt modelId="{E38275A8-6585-473D-8CD2-46E571691CE8}" type="parTrans" cxnId="{74BF261D-E0A3-43A7-83EB-85FEEF0798DA}">
      <dgm:prSet/>
      <dgm:spPr/>
      <dgm:t>
        <a:bodyPr/>
        <a:lstStyle/>
        <a:p>
          <a:endParaRPr lang="en-US"/>
        </a:p>
      </dgm:t>
    </dgm:pt>
    <dgm:pt modelId="{2EEF7558-FF6A-4D97-B16B-E787F09F42D0}" type="sibTrans" cxnId="{74BF261D-E0A3-43A7-83EB-85FEEF0798DA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2551E4CB-EB09-450C-9132-37387398D945}">
      <dgm:prSet phldrT="[Text]"/>
      <dgm:spPr/>
      <dgm:t>
        <a:bodyPr/>
        <a:lstStyle/>
        <a:p>
          <a:r>
            <a:rPr lang="en-US" dirty="0"/>
            <a:t>Mental</a:t>
          </a:r>
        </a:p>
        <a:p>
          <a:r>
            <a:rPr lang="en-US" dirty="0"/>
            <a:t>Play</a:t>
          </a:r>
        </a:p>
      </dgm:t>
      <dgm:extLst>
        <a:ext uri="{E40237B7-FDA0-4F09-8148-C483321AD2D9}">
          <dgm14:cNvPr xmlns:dgm14="http://schemas.microsoft.com/office/drawing/2010/diagram" id="0" name="" title="Task 2"/>
        </a:ext>
      </dgm:extLst>
    </dgm:pt>
    <dgm:pt modelId="{FDDC1A66-5C2F-4161-9EE0-50E6AE6B3566}" type="parTrans" cxnId="{1C13D7DA-244F-475B-A626-FFEF1E3983D1}">
      <dgm:prSet/>
      <dgm:spPr/>
      <dgm:t>
        <a:bodyPr/>
        <a:lstStyle/>
        <a:p>
          <a:endParaRPr lang="en-US"/>
        </a:p>
      </dgm:t>
    </dgm:pt>
    <dgm:pt modelId="{B47B7453-52D0-4E8E-A0EE-5E0C42B9531D}" type="sibTrans" cxnId="{1C13D7DA-244F-475B-A626-FFEF1E3983D1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7FC35C8-C6CB-4C82-BE0F-B92E4ECAE64D}">
      <dgm:prSet phldrT="[Text]"/>
      <dgm:spPr/>
      <dgm:t>
        <a:bodyPr/>
        <a:lstStyle/>
        <a:p>
          <a:r>
            <a:rPr lang="en-US" dirty="0"/>
            <a:t>Sleep</a:t>
          </a:r>
        </a:p>
      </dgm:t>
      <dgm:extLst>
        <a:ext uri="{E40237B7-FDA0-4F09-8148-C483321AD2D9}">
          <dgm14:cNvPr xmlns:dgm14="http://schemas.microsoft.com/office/drawing/2010/diagram" id="0" name="" title="Task 3"/>
        </a:ext>
      </dgm:extLst>
    </dgm:pt>
    <dgm:pt modelId="{DCE6D27B-E846-4331-8F79-CDC1E8DDD09A}" type="parTrans" cxnId="{B410F203-BF34-4790-B774-CBB246AFFDF3}">
      <dgm:prSet/>
      <dgm:spPr/>
      <dgm:t>
        <a:bodyPr/>
        <a:lstStyle/>
        <a:p>
          <a:endParaRPr lang="en-US"/>
        </a:p>
      </dgm:t>
    </dgm:pt>
    <dgm:pt modelId="{E3DD98F3-578A-483D-B82A-920BD328FE4E}" type="sibTrans" cxnId="{B410F203-BF34-4790-B774-CBB246AFFDF3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061D020E-2B5D-4C0D-9DFD-684837CC0BCE}" type="pres">
      <dgm:prSet presAssocID="{D44E9E87-B9B9-4324-8110-FB781FB2AAAE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98F6F3C-42F1-48FA-9425-25042679391F}" type="pres">
      <dgm:prSet presAssocID="{170C0135-3A94-4623-AA81-735573228628}" presName="centerShape" presStyleLbl="node0" presStyleIdx="0" presStyleCnt="1"/>
      <dgm:spPr/>
    </dgm:pt>
    <dgm:pt modelId="{5E4B35E6-EA27-424E-89EC-46D0A40F2772}" type="pres">
      <dgm:prSet presAssocID="{B8E35523-DEC4-40C5-AD71-C446E3CF02A7}" presName="node" presStyleLbl="node1" presStyleIdx="0" presStyleCnt="3">
        <dgm:presLayoutVars>
          <dgm:bulletEnabled val="1"/>
        </dgm:presLayoutVars>
      </dgm:prSet>
      <dgm:spPr/>
    </dgm:pt>
    <dgm:pt modelId="{8B180F40-4EFD-493D-838A-C88D7BCC1034}" type="pres">
      <dgm:prSet presAssocID="{B8E35523-DEC4-40C5-AD71-C446E3CF02A7}" presName="dummy" presStyleCnt="0"/>
      <dgm:spPr/>
    </dgm:pt>
    <dgm:pt modelId="{98E28826-978E-4A6B-8422-B9CC30E49F37}" type="pres">
      <dgm:prSet presAssocID="{2EEF7558-FF6A-4D97-B16B-E787F09F42D0}" presName="sibTrans" presStyleLbl="sibTrans2D1" presStyleIdx="0" presStyleCnt="3"/>
      <dgm:spPr/>
    </dgm:pt>
    <dgm:pt modelId="{8FAC1D8D-CE9C-45FC-86D2-26F007C6DD34}" type="pres">
      <dgm:prSet presAssocID="{2551E4CB-EB09-450C-9132-37387398D945}" presName="node" presStyleLbl="node1" presStyleIdx="1" presStyleCnt="3">
        <dgm:presLayoutVars>
          <dgm:bulletEnabled val="1"/>
        </dgm:presLayoutVars>
      </dgm:prSet>
      <dgm:spPr/>
    </dgm:pt>
    <dgm:pt modelId="{582D627C-FAD1-4F2D-897E-C08848385BAA}" type="pres">
      <dgm:prSet presAssocID="{2551E4CB-EB09-450C-9132-37387398D945}" presName="dummy" presStyleCnt="0"/>
      <dgm:spPr/>
    </dgm:pt>
    <dgm:pt modelId="{7BB1C934-CD6E-4389-AB60-D55326BC8302}" type="pres">
      <dgm:prSet presAssocID="{B47B7453-52D0-4E8E-A0EE-5E0C42B9531D}" presName="sibTrans" presStyleLbl="sibTrans2D1" presStyleIdx="1" presStyleCnt="3"/>
      <dgm:spPr/>
    </dgm:pt>
    <dgm:pt modelId="{5D851138-FE51-4A19-A149-11A0DEA29AF5}" type="pres">
      <dgm:prSet presAssocID="{57FC35C8-C6CB-4C82-BE0F-B92E4ECAE64D}" presName="node" presStyleLbl="node1" presStyleIdx="2" presStyleCnt="3">
        <dgm:presLayoutVars>
          <dgm:bulletEnabled val="1"/>
        </dgm:presLayoutVars>
      </dgm:prSet>
      <dgm:spPr/>
    </dgm:pt>
    <dgm:pt modelId="{87F2D62F-9758-428E-A82A-F136F721FE64}" type="pres">
      <dgm:prSet presAssocID="{57FC35C8-C6CB-4C82-BE0F-B92E4ECAE64D}" presName="dummy" presStyleCnt="0"/>
      <dgm:spPr/>
    </dgm:pt>
    <dgm:pt modelId="{0162A7CA-7E03-4A22-95EF-970E5873DB72}" type="pres">
      <dgm:prSet presAssocID="{E3DD98F3-578A-483D-B82A-920BD328FE4E}" presName="sibTrans" presStyleLbl="sibTrans2D1" presStyleIdx="2" presStyleCnt="3"/>
      <dgm:spPr/>
    </dgm:pt>
  </dgm:ptLst>
  <dgm:cxnLst>
    <dgm:cxn modelId="{B410F203-BF34-4790-B774-CBB246AFFDF3}" srcId="{170C0135-3A94-4623-AA81-735573228628}" destId="{57FC35C8-C6CB-4C82-BE0F-B92E4ECAE64D}" srcOrd="2" destOrd="0" parTransId="{DCE6D27B-E846-4331-8F79-CDC1E8DDD09A}" sibTransId="{E3DD98F3-578A-483D-B82A-920BD328FE4E}"/>
    <dgm:cxn modelId="{74BF261D-E0A3-43A7-83EB-85FEEF0798DA}" srcId="{170C0135-3A94-4623-AA81-735573228628}" destId="{B8E35523-DEC4-40C5-AD71-C446E3CF02A7}" srcOrd="0" destOrd="0" parTransId="{E38275A8-6585-473D-8CD2-46E571691CE8}" sibTransId="{2EEF7558-FF6A-4D97-B16B-E787F09F42D0}"/>
    <dgm:cxn modelId="{6CDC671E-280C-428C-8CDE-020C21062DCD}" type="presOf" srcId="{B47B7453-52D0-4E8E-A0EE-5E0C42B9531D}" destId="{7BB1C934-CD6E-4389-AB60-D55326BC8302}" srcOrd="0" destOrd="0" presId="urn:microsoft.com/office/officeart/2005/8/layout/radial6"/>
    <dgm:cxn modelId="{B3242627-1817-4128-948A-586A1D28CAEC}" type="presOf" srcId="{B8E35523-DEC4-40C5-AD71-C446E3CF02A7}" destId="{5E4B35E6-EA27-424E-89EC-46D0A40F2772}" srcOrd="0" destOrd="0" presId="urn:microsoft.com/office/officeart/2005/8/layout/radial6"/>
    <dgm:cxn modelId="{8854DE2B-B2DC-403D-BBB5-9DAEAD86C05D}" type="presOf" srcId="{2551E4CB-EB09-450C-9132-37387398D945}" destId="{8FAC1D8D-CE9C-45FC-86D2-26F007C6DD34}" srcOrd="0" destOrd="0" presId="urn:microsoft.com/office/officeart/2005/8/layout/radial6"/>
    <dgm:cxn modelId="{6659EF34-3EF6-4AEC-872C-F63DB702B33C}" type="presOf" srcId="{170C0135-3A94-4623-AA81-735573228628}" destId="{698F6F3C-42F1-48FA-9425-25042679391F}" srcOrd="0" destOrd="0" presId="urn:microsoft.com/office/officeart/2005/8/layout/radial6"/>
    <dgm:cxn modelId="{12D27D35-EFB9-4862-B45A-F4ECD3DD2B5A}" type="presOf" srcId="{57FC35C8-C6CB-4C82-BE0F-B92E4ECAE64D}" destId="{5D851138-FE51-4A19-A149-11A0DEA29AF5}" srcOrd="0" destOrd="0" presId="urn:microsoft.com/office/officeart/2005/8/layout/radial6"/>
    <dgm:cxn modelId="{AC35BE37-19DB-4CD7-BE2E-6D0C18095769}" type="presOf" srcId="{2EEF7558-FF6A-4D97-B16B-E787F09F42D0}" destId="{98E28826-978E-4A6B-8422-B9CC30E49F37}" srcOrd="0" destOrd="0" presId="urn:microsoft.com/office/officeart/2005/8/layout/radial6"/>
    <dgm:cxn modelId="{61768550-6FA2-421B-BF53-22E629655CE4}" type="presOf" srcId="{D44E9E87-B9B9-4324-8110-FB781FB2AAAE}" destId="{061D020E-2B5D-4C0D-9DFD-684837CC0BCE}" srcOrd="0" destOrd="0" presId="urn:microsoft.com/office/officeart/2005/8/layout/radial6"/>
    <dgm:cxn modelId="{22A430BA-B6E0-4052-AE0E-A81596E2528E}" srcId="{D44E9E87-B9B9-4324-8110-FB781FB2AAAE}" destId="{170C0135-3A94-4623-AA81-735573228628}" srcOrd="0" destOrd="0" parTransId="{7EDBC624-DFE3-497D-829C-08721ACED330}" sibTransId="{D38474F5-0992-4D39-B19C-1F963AEBACD2}"/>
    <dgm:cxn modelId="{51173CC8-36DE-4780-A234-53464D5D6F33}" type="presOf" srcId="{E3DD98F3-578A-483D-B82A-920BD328FE4E}" destId="{0162A7CA-7E03-4A22-95EF-970E5873DB72}" srcOrd="0" destOrd="0" presId="urn:microsoft.com/office/officeart/2005/8/layout/radial6"/>
    <dgm:cxn modelId="{1C13D7DA-244F-475B-A626-FFEF1E3983D1}" srcId="{170C0135-3A94-4623-AA81-735573228628}" destId="{2551E4CB-EB09-450C-9132-37387398D945}" srcOrd="1" destOrd="0" parTransId="{FDDC1A66-5C2F-4161-9EE0-50E6AE6B3566}" sibTransId="{B47B7453-52D0-4E8E-A0EE-5E0C42B9531D}"/>
    <dgm:cxn modelId="{2006E8EE-D69C-49C4-9C1A-63E4C2D2FE70}" type="presParOf" srcId="{061D020E-2B5D-4C0D-9DFD-684837CC0BCE}" destId="{698F6F3C-42F1-48FA-9425-25042679391F}" srcOrd="0" destOrd="0" presId="urn:microsoft.com/office/officeart/2005/8/layout/radial6"/>
    <dgm:cxn modelId="{EE444B99-244F-42E7-AA40-8FD32874A39D}" type="presParOf" srcId="{061D020E-2B5D-4C0D-9DFD-684837CC0BCE}" destId="{5E4B35E6-EA27-424E-89EC-46D0A40F2772}" srcOrd="1" destOrd="0" presId="urn:microsoft.com/office/officeart/2005/8/layout/radial6"/>
    <dgm:cxn modelId="{99419F13-53BB-4729-8707-844D77FAB6C9}" type="presParOf" srcId="{061D020E-2B5D-4C0D-9DFD-684837CC0BCE}" destId="{8B180F40-4EFD-493D-838A-C88D7BCC1034}" srcOrd="2" destOrd="0" presId="urn:microsoft.com/office/officeart/2005/8/layout/radial6"/>
    <dgm:cxn modelId="{72F9C11E-349E-41A4-8872-970B174ACBCC}" type="presParOf" srcId="{061D020E-2B5D-4C0D-9DFD-684837CC0BCE}" destId="{98E28826-978E-4A6B-8422-B9CC30E49F37}" srcOrd="3" destOrd="0" presId="urn:microsoft.com/office/officeart/2005/8/layout/radial6"/>
    <dgm:cxn modelId="{C371A4E7-D97D-4C5F-A2DA-7F6E5149F6DF}" type="presParOf" srcId="{061D020E-2B5D-4C0D-9DFD-684837CC0BCE}" destId="{8FAC1D8D-CE9C-45FC-86D2-26F007C6DD34}" srcOrd="4" destOrd="0" presId="urn:microsoft.com/office/officeart/2005/8/layout/radial6"/>
    <dgm:cxn modelId="{B5A8D312-8F6F-4318-93AB-0CB2020E478A}" type="presParOf" srcId="{061D020E-2B5D-4C0D-9DFD-684837CC0BCE}" destId="{582D627C-FAD1-4F2D-897E-C08848385BAA}" srcOrd="5" destOrd="0" presId="urn:microsoft.com/office/officeart/2005/8/layout/radial6"/>
    <dgm:cxn modelId="{7E8E1789-B60B-4405-8CD8-D17C409DA86A}" type="presParOf" srcId="{061D020E-2B5D-4C0D-9DFD-684837CC0BCE}" destId="{7BB1C934-CD6E-4389-AB60-D55326BC8302}" srcOrd="6" destOrd="0" presId="urn:microsoft.com/office/officeart/2005/8/layout/radial6"/>
    <dgm:cxn modelId="{A0E89A57-7782-4D03-A9CB-2788C16E7736}" type="presParOf" srcId="{061D020E-2B5D-4C0D-9DFD-684837CC0BCE}" destId="{5D851138-FE51-4A19-A149-11A0DEA29AF5}" srcOrd="7" destOrd="0" presId="urn:microsoft.com/office/officeart/2005/8/layout/radial6"/>
    <dgm:cxn modelId="{AD4ADAE1-D633-4009-8B9D-2CEF29E3F76C}" type="presParOf" srcId="{061D020E-2B5D-4C0D-9DFD-684837CC0BCE}" destId="{87F2D62F-9758-428E-A82A-F136F721FE64}" srcOrd="8" destOrd="0" presId="urn:microsoft.com/office/officeart/2005/8/layout/radial6"/>
    <dgm:cxn modelId="{6143C6D3-B1F0-4A53-B4E2-F06938629FAC}" type="presParOf" srcId="{061D020E-2B5D-4C0D-9DFD-684837CC0BCE}" destId="{0162A7CA-7E03-4A22-95EF-970E5873DB72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2A7CA-7E03-4A22-95EF-970E5873DB72}">
      <dsp:nvSpPr>
        <dsp:cNvPr id="0" name=""/>
        <dsp:cNvSpPr/>
      </dsp:nvSpPr>
      <dsp:spPr>
        <a:xfrm>
          <a:off x="554893" y="564188"/>
          <a:ext cx="3765425" cy="3765425"/>
        </a:xfrm>
        <a:prstGeom prst="blockArc">
          <a:avLst>
            <a:gd name="adj1" fmla="val 9000000"/>
            <a:gd name="adj2" fmla="val 16200000"/>
            <a:gd name="adj3" fmla="val 4639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BB1C934-CD6E-4389-AB60-D55326BC8302}">
      <dsp:nvSpPr>
        <dsp:cNvPr id="0" name=""/>
        <dsp:cNvSpPr/>
      </dsp:nvSpPr>
      <dsp:spPr>
        <a:xfrm>
          <a:off x="554893" y="564188"/>
          <a:ext cx="3765425" cy="3765425"/>
        </a:xfrm>
        <a:prstGeom prst="blockArc">
          <a:avLst>
            <a:gd name="adj1" fmla="val 1800000"/>
            <a:gd name="adj2" fmla="val 9000000"/>
            <a:gd name="adj3" fmla="val 4639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8E28826-978E-4A6B-8422-B9CC30E49F37}">
      <dsp:nvSpPr>
        <dsp:cNvPr id="0" name=""/>
        <dsp:cNvSpPr/>
      </dsp:nvSpPr>
      <dsp:spPr>
        <a:xfrm>
          <a:off x="554893" y="564188"/>
          <a:ext cx="3765425" cy="3765425"/>
        </a:xfrm>
        <a:prstGeom prst="blockArc">
          <a:avLst>
            <a:gd name="adj1" fmla="val 16200000"/>
            <a:gd name="adj2" fmla="val 1800000"/>
            <a:gd name="adj3" fmla="val 463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8F6F3C-42F1-48FA-9425-25042679391F}">
      <dsp:nvSpPr>
        <dsp:cNvPr id="0" name=""/>
        <dsp:cNvSpPr/>
      </dsp:nvSpPr>
      <dsp:spPr>
        <a:xfrm>
          <a:off x="1571113" y="1580408"/>
          <a:ext cx="1732985" cy="17329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Dog</a:t>
          </a:r>
        </a:p>
      </dsp:txBody>
      <dsp:txXfrm>
        <a:off x="1824903" y="1834198"/>
        <a:ext cx="1225405" cy="1225405"/>
      </dsp:txXfrm>
    </dsp:sp>
    <dsp:sp modelId="{5E4B35E6-EA27-424E-89EC-46D0A40F2772}">
      <dsp:nvSpPr>
        <dsp:cNvPr id="0" name=""/>
        <dsp:cNvSpPr/>
      </dsp:nvSpPr>
      <dsp:spPr>
        <a:xfrm>
          <a:off x="1831061" y="1314"/>
          <a:ext cx="1213089" cy="121308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Walk</a:t>
          </a:r>
        </a:p>
      </dsp:txBody>
      <dsp:txXfrm>
        <a:off x="2008714" y="178967"/>
        <a:ext cx="857783" cy="857783"/>
      </dsp:txXfrm>
    </dsp:sp>
    <dsp:sp modelId="{8FAC1D8D-CE9C-45FC-86D2-26F007C6DD34}">
      <dsp:nvSpPr>
        <dsp:cNvPr id="0" name=""/>
        <dsp:cNvSpPr/>
      </dsp:nvSpPr>
      <dsp:spPr>
        <a:xfrm>
          <a:off x="3423717" y="2759876"/>
          <a:ext cx="1213089" cy="121308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Mental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Play</a:t>
          </a:r>
        </a:p>
      </dsp:txBody>
      <dsp:txXfrm>
        <a:off x="3601370" y="2937529"/>
        <a:ext cx="857783" cy="857783"/>
      </dsp:txXfrm>
    </dsp:sp>
    <dsp:sp modelId="{5D851138-FE51-4A19-A149-11A0DEA29AF5}">
      <dsp:nvSpPr>
        <dsp:cNvPr id="0" name=""/>
        <dsp:cNvSpPr/>
      </dsp:nvSpPr>
      <dsp:spPr>
        <a:xfrm>
          <a:off x="238404" y="2759876"/>
          <a:ext cx="1213089" cy="121308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Sleep</a:t>
          </a:r>
        </a:p>
      </dsp:txBody>
      <dsp:txXfrm>
        <a:off x="416057" y="2937529"/>
        <a:ext cx="857783" cy="8577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12/16/2019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12/16/2019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12/16/2019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F41776-78E3-4C24-934D-4B3A30515B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907" y="1916630"/>
            <a:ext cx="1620425" cy="157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12/16/2019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12/16/2019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12/16/2019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12/16/2019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12/16/2019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12/16/2019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12/16/2019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12/16/2019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12/16/2019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12/16/2019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12/16/2019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7B5212B-F597-40FC-98D7-770C788C3F0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971635" y="4913207"/>
            <a:ext cx="1996614" cy="1944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>
                <a:latin typeface="Courgette" panose="02000603070400060004" pitchFamily="2" charset="0"/>
              </a:rPr>
              <a:t>Safest Solutions </a:t>
            </a:r>
            <a:r>
              <a:rPr lang="en-US" sz="5400" dirty="0">
                <a:solidFill>
                  <a:srgbClr val="92D050"/>
                </a:solidFill>
                <a:latin typeface="Courgette" panose="02000603070400060004" pitchFamily="2" charset="0"/>
              </a:rPr>
              <a:t>Green</a:t>
            </a:r>
            <a:r>
              <a:rPr lang="en-US" sz="5400" dirty="0">
                <a:latin typeface="Courgette" panose="02000603070400060004" pitchFamily="2" charset="0"/>
              </a:rPr>
              <a:t>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Fresh Produce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Labrador Retriever">
                <a:extLst>
                  <a:ext uri="{FF2B5EF4-FFF2-40B4-BE49-F238E27FC236}">
                    <a16:creationId xmlns:a16="http://schemas.microsoft.com/office/drawing/2014/main" id="{8D076C8B-FEFD-4F46-920F-92DE90D4C18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13319391"/>
                  </p:ext>
                </p:extLst>
              </p:nvPr>
            </p:nvGraphicFramePr>
            <p:xfrm>
              <a:off x="8686700" y="2020435"/>
              <a:ext cx="2794552" cy="372325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794552" cy="3723254"/>
                    </a:xfrm>
                    <a:prstGeom prst="rect">
                      <a:avLst/>
                    </a:prstGeom>
                  </am3d:spPr>
                  <am3d:camera>
                    <am3d:pos x="0" y="0" z="681664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757840" d="1000000"/>
                    <am3d:preTrans dx="0" dy="-17920706" dz="50262"/>
                    <am3d:scale>
                      <am3d:sx n="1000000" d="1000000"/>
                      <am3d:sy n="1000000" d="1000000"/>
                      <am3d:sz n="1000000" d="1000000"/>
                    </am3d:scale>
                    <am3d:rot ax="-233607" ay="-2923125" az="17567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039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Labrador Retriever">
                <a:extLst>
                  <a:ext uri="{FF2B5EF4-FFF2-40B4-BE49-F238E27FC236}">
                    <a16:creationId xmlns:a16="http://schemas.microsoft.com/office/drawing/2014/main" id="{8D076C8B-FEFD-4F46-920F-92DE90D4C1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86700" y="2020435"/>
                <a:ext cx="2794552" cy="37232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  <a:latin typeface="Courgette" panose="02000603070400060004" pitchFamily="2" charset="0"/>
              </a:rPr>
              <a:t>Never</a:t>
            </a:r>
            <a:r>
              <a:rPr lang="en-US" dirty="0">
                <a:latin typeface="Courgette" panose="02000603070400060004" pitchFamily="2" charset="0"/>
              </a:rPr>
              <a:t> give a Dog …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Alcohol</a:t>
            </a:r>
          </a:p>
          <a:p>
            <a:r>
              <a:rPr lang="en-US" dirty="0"/>
              <a:t>Avocado</a:t>
            </a:r>
          </a:p>
          <a:p>
            <a:r>
              <a:rPr lang="en-US" dirty="0"/>
              <a:t>Chocolate</a:t>
            </a:r>
          </a:p>
          <a:p>
            <a:r>
              <a:rPr lang="en-US" dirty="0"/>
              <a:t>Cat food</a:t>
            </a:r>
          </a:p>
          <a:p>
            <a:r>
              <a:rPr lang="en-US" dirty="0"/>
              <a:t>Tea, Coffee</a:t>
            </a:r>
          </a:p>
          <a:p>
            <a:r>
              <a:rPr lang="en-US" dirty="0"/>
              <a:t>Cooked Bones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Model 1" descr="Avocado">
                <a:extLst>
                  <a:ext uri="{FF2B5EF4-FFF2-40B4-BE49-F238E27FC236}">
                    <a16:creationId xmlns:a16="http://schemas.microsoft.com/office/drawing/2014/main" id="{9079912E-7462-4405-82BD-C76624B5BC8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4643904"/>
                  </p:ext>
                </p:extLst>
              </p:nvPr>
            </p:nvGraphicFramePr>
            <p:xfrm rot="18260166">
              <a:off x="6265116" y="1348736"/>
              <a:ext cx="2142148" cy="4160527"/>
            </p:xfrm>
            <a:graphic>
              <a:graphicData uri="http://schemas.microsoft.com/office/drawing/2017/model3d">
                <am3d:model3d r:embed="rId2">
                  <am3d:spPr>
                    <a:xfrm rot="18260166">
                      <a:off x="0" y="0"/>
                      <a:ext cx="2142148" cy="4160527"/>
                    </a:xfrm>
                    <a:prstGeom prst="rect">
                      <a:avLst/>
                    </a:prstGeom>
                  </am3d:spPr>
                  <am3d:camera>
                    <am3d:pos x="0" y="0" z="604327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899311" d="1000000"/>
                    <am3d:preTrans dx="0" dy="-1797267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557111" ay="3062814" az="124382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72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Model 1" descr="Avocado">
                <a:extLst>
                  <a:ext uri="{FF2B5EF4-FFF2-40B4-BE49-F238E27FC236}">
                    <a16:creationId xmlns:a16="http://schemas.microsoft.com/office/drawing/2014/main" id="{9079912E-7462-4405-82BD-C76624B5BC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8260166">
                <a:off x="6265116" y="1348736"/>
                <a:ext cx="2142148" cy="4160527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7A60B5EA-0673-4D29-AE7E-7F10C017D51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71" b="23378"/>
          <a:stretch/>
        </p:blipFill>
        <p:spPr>
          <a:xfrm>
            <a:off x="8605066" y="152400"/>
            <a:ext cx="3417900" cy="207342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  <a:latin typeface="Courgette" panose="02000603070400060004" pitchFamily="2" charset="0"/>
              </a:rPr>
              <a:t>Appropriate</a:t>
            </a:r>
            <a:r>
              <a:rPr lang="en-US" dirty="0">
                <a:latin typeface="Courgette" panose="02000603070400060004" pitchFamily="2" charset="0"/>
              </a:rPr>
              <a:t> for Dogs …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White Rice</a:t>
            </a:r>
          </a:p>
          <a:p>
            <a:r>
              <a:rPr lang="en-US" dirty="0"/>
              <a:t>Chicken</a:t>
            </a:r>
          </a:p>
          <a:p>
            <a:r>
              <a:rPr lang="en-US" dirty="0"/>
              <a:t>Fish</a:t>
            </a:r>
          </a:p>
          <a:p>
            <a:r>
              <a:rPr lang="en-US" dirty="0"/>
              <a:t>Peanut Butter</a:t>
            </a:r>
          </a:p>
          <a:p>
            <a:r>
              <a:rPr lang="en-US" dirty="0"/>
              <a:t>Plain Popcorn</a:t>
            </a:r>
          </a:p>
          <a:p>
            <a:r>
              <a:rPr lang="en-US" dirty="0"/>
              <a:t>Carrots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Model 1" descr="Carrot">
                <a:extLst>
                  <a:ext uri="{FF2B5EF4-FFF2-40B4-BE49-F238E27FC236}">
                    <a16:creationId xmlns:a16="http://schemas.microsoft.com/office/drawing/2014/main" id="{A9CF9EAC-5980-44CB-AE6D-E4B44F56B6E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83249919"/>
                  </p:ext>
                </p:extLst>
              </p:nvPr>
            </p:nvGraphicFramePr>
            <p:xfrm rot="2485251">
              <a:off x="7583381" y="732209"/>
              <a:ext cx="1266248" cy="5150675"/>
            </p:xfrm>
            <a:graphic>
              <a:graphicData uri="http://schemas.microsoft.com/office/drawing/2017/model3d">
                <am3d:model3d r:embed="rId2">
                  <am3d:spPr>
                    <a:xfrm rot="2485251">
                      <a:off x="0" y="0"/>
                      <a:ext cx="1266248" cy="5150675"/>
                    </a:xfrm>
                    <a:prstGeom prst="rect">
                      <a:avLst/>
                    </a:prstGeom>
                  </am3d:spPr>
                  <am3d:camera>
                    <am3d:pos x="0" y="0" z="4904574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272354" d="1000000"/>
                    <am3d:preTrans dx="-361969" dy="-18000000" dz="149073"/>
                    <am3d:scale>
                      <am3d:sx n="1000000" d="1000000"/>
                      <am3d:sy n="1000000" d="1000000"/>
                      <am3d:sz n="1000000" d="1000000"/>
                    </am3d:scale>
                    <am3d:rot ax="2156338" ay="-299411" az="-23867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72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Model 1" descr="Carrot">
                <a:extLst>
                  <a:ext uri="{FF2B5EF4-FFF2-40B4-BE49-F238E27FC236}">
                    <a16:creationId xmlns:a16="http://schemas.microsoft.com/office/drawing/2014/main" id="{A9CF9EAC-5980-44CB-AE6D-E4B44F56B6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2485251">
                <a:off x="7583381" y="732209"/>
                <a:ext cx="1266248" cy="515067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71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gette" panose="02000603070400060004" pitchFamily="2" charset="0"/>
              </a:rPr>
              <a:t>Safest Solutions </a:t>
            </a:r>
            <a:r>
              <a:rPr lang="en-US" dirty="0">
                <a:solidFill>
                  <a:srgbClr val="92D050"/>
                </a:solidFill>
                <a:latin typeface="Courgette" panose="02000603070400060004" pitchFamily="2" charset="0"/>
              </a:rPr>
              <a:t>Green </a:t>
            </a:r>
            <a:r>
              <a:rPr lang="en-US" dirty="0">
                <a:latin typeface="Courgette" panose="02000603070400060004" pitchFamily="2" charset="0"/>
              </a:rPr>
              <a:t>Food Chart </a:t>
            </a:r>
          </a:p>
        </p:txBody>
      </p:sp>
      <p:graphicFrame>
        <p:nvGraphicFramePr>
          <p:cNvPr id="10" name="Content Placeholder 9" descr="Clustered column chart showing the values of 3 series for 4 categorie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8336911"/>
              </p:ext>
            </p:extLst>
          </p:nvPr>
        </p:nvGraphicFramePr>
        <p:xfrm>
          <a:off x="1219200" y="1600200"/>
          <a:ext cx="9750425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4641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gette" panose="02000603070400060004" pitchFamily="2" charset="0"/>
              </a:rPr>
              <a:t>Breed – Exercise Comparison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Small breed</a:t>
            </a:r>
          </a:p>
          <a:p>
            <a:r>
              <a:rPr lang="en-US" dirty="0"/>
              <a:t>Medium Breed</a:t>
            </a:r>
          </a:p>
          <a:p>
            <a:r>
              <a:rPr lang="en-US" dirty="0"/>
              <a:t>Large and Extra Large Breed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20805316"/>
              </p:ext>
            </p:extLst>
          </p:nvPr>
        </p:nvGraphicFramePr>
        <p:xfrm>
          <a:off x="6094413" y="1600200"/>
          <a:ext cx="4875213" cy="2667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6250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0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0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66750"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Exercise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Mental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6750">
                <a:tc>
                  <a:txBody>
                    <a:bodyPr/>
                    <a:lstStyle/>
                    <a:p>
                      <a:r>
                        <a:rPr lang="en-US" dirty="0"/>
                        <a:t>Small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 min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6750">
                <a:tc>
                  <a:txBody>
                    <a:bodyPr/>
                    <a:lstStyle/>
                    <a:p>
                      <a:r>
                        <a:rPr lang="en-US" dirty="0"/>
                        <a:t>Medium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 min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6750">
                <a:tc>
                  <a:txBody>
                    <a:bodyPr/>
                    <a:lstStyle/>
                    <a:p>
                      <a:r>
                        <a:rPr lang="en-US" dirty="0"/>
                        <a:t>Large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 min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Model 2" descr="Shiba Inu dog - shake">
                <a:extLst>
                  <a:ext uri="{FF2B5EF4-FFF2-40B4-BE49-F238E27FC236}">
                    <a16:creationId xmlns:a16="http://schemas.microsoft.com/office/drawing/2014/main" id="{DBE6543D-2FE5-49BA-94E0-7301FF74EF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88820520"/>
                  </p:ext>
                </p:extLst>
              </p:nvPr>
            </p:nvGraphicFramePr>
            <p:xfrm>
              <a:off x="1701924" y="3634527"/>
              <a:ext cx="2085023" cy="324654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85023" cy="3246544"/>
                    </a:xfrm>
                    <a:prstGeom prst="rect">
                      <a:avLst/>
                    </a:prstGeom>
                  </am3d:spPr>
                  <am3d:camera>
                    <am3d:pos x="0" y="0" z="6258503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77614" d="1000000"/>
                    <am3d:preTrans dx="1758172" dy="-14023128" dz="-9591171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725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Model 2" descr="Shiba Inu dog - shake">
                <a:extLst>
                  <a:ext uri="{FF2B5EF4-FFF2-40B4-BE49-F238E27FC236}">
                    <a16:creationId xmlns:a16="http://schemas.microsoft.com/office/drawing/2014/main" id="{DBE6543D-2FE5-49BA-94E0-7301FF74EF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01924" y="3634527"/>
                <a:ext cx="2085023" cy="32465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066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Dogs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Walking 2 to 3 times per day</a:t>
            </a:r>
          </a:p>
          <a:p>
            <a:r>
              <a:rPr lang="en-US" dirty="0"/>
              <a:t>Mental as well as Physical Play</a:t>
            </a:r>
          </a:p>
          <a:p>
            <a:r>
              <a:rPr lang="en-US" dirty="0"/>
              <a:t>Sleep</a:t>
            </a:r>
          </a:p>
        </p:txBody>
      </p:sp>
      <p:graphicFrame>
        <p:nvGraphicFramePr>
          <p:cNvPr id="5" name="Content Placeholder 4" descr="Radial cycle shows the relationship between 3 tasks to a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79506058"/>
              </p:ext>
            </p:extLst>
          </p:nvPr>
        </p:nvGraphicFramePr>
        <p:xfrm>
          <a:off x="4942284" y="1916832"/>
          <a:ext cx="4875212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6C78ABB-42BE-4954-8252-E54DE367438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1" t="1331" r="1368" b="12156"/>
          <a:stretch/>
        </p:blipFill>
        <p:spPr>
          <a:xfrm>
            <a:off x="148068" y="4772887"/>
            <a:ext cx="2561968" cy="193271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24906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E700CCB-20BA-4760-AB9F-AC3B63ED32E0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40262f94-9f35-4ac3-9a90-690165a166b7"/>
    <ds:schemaRef ds:uri="http://purl.org/dc/elements/1.1/"/>
    <ds:schemaRef ds:uri="a4f35948-e619-41b3-aa29-22878b09cfd2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1795</TotalTime>
  <Words>92</Words>
  <Application>Microsoft Office PowerPoint</Application>
  <PresentationFormat>Custom</PresentationFormat>
  <Paragraphs>42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Constantia</vt:lpstr>
      <vt:lpstr>Courgette</vt:lpstr>
      <vt:lpstr>Cooking 16x9</vt:lpstr>
      <vt:lpstr>Safest Solutions Green Group</vt:lpstr>
      <vt:lpstr>Never give a Dog …</vt:lpstr>
      <vt:lpstr>Appropriate for Dogs …</vt:lpstr>
      <vt:lpstr>Safest Solutions Green Food Chart </vt:lpstr>
      <vt:lpstr>Breed – Exercise Comparison</vt:lpstr>
      <vt:lpstr>What Dogs Need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Safest Solutions Green Group</dc:title>
  <dc:creator>blzfurkidds@gmail.com</dc:creator>
  <cp:lastModifiedBy>blzfurkidds@gmail.com</cp:lastModifiedBy>
  <cp:revision>21</cp:revision>
  <dcterms:created xsi:type="dcterms:W3CDTF">2019-12-14T14:35:27Z</dcterms:created>
  <dcterms:modified xsi:type="dcterms:W3CDTF">2019-12-16T21:27:35Z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